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61" r:id="rId2"/>
    <p:sldId id="262" r:id="rId3"/>
    <p:sldId id="257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90C39"/>
    <a:srgbClr val="860743"/>
    <a:srgbClr val="7E0F32"/>
    <a:srgbClr val="8A122B"/>
    <a:srgbClr val="731C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3504" y="-12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D4F472-6485-B441-A34A-7602CB050011}" type="datetimeFigureOut">
              <a:rPr lang="en-US" smtClean="0"/>
              <a:t>8/20/15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ADEF0-F114-B84B-B93A-58D816D2F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193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066B9-BC5E-9F44-8841-F17147B921D7}" type="datetimeFigureOut">
              <a:rPr lang="en-US" smtClean="0"/>
              <a:t>8/20/15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CD3D9-9086-5746-B6A4-33E36155F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409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066B9-BC5E-9F44-8841-F17147B921D7}" type="datetimeFigureOut">
              <a:rPr lang="en-US" smtClean="0"/>
              <a:t>8/20/15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CD3D9-9086-5746-B6A4-33E36155F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288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066B9-BC5E-9F44-8841-F17147B921D7}" type="datetimeFigureOut">
              <a:rPr lang="en-US" smtClean="0"/>
              <a:t>8/20/15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CD3D9-9086-5746-B6A4-33E36155F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40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066B9-BC5E-9F44-8841-F17147B921D7}" type="datetimeFigureOut">
              <a:rPr lang="en-US" smtClean="0"/>
              <a:t>8/20/15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CD3D9-9086-5746-B6A4-33E36155F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816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066B9-BC5E-9F44-8841-F17147B921D7}" type="datetimeFigureOut">
              <a:rPr lang="en-US" smtClean="0"/>
              <a:t>8/20/15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CD3D9-9086-5746-B6A4-33E36155F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066B9-BC5E-9F44-8841-F17147B921D7}" type="datetimeFigureOut">
              <a:rPr lang="en-US" smtClean="0"/>
              <a:t>8/20/15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CD3D9-9086-5746-B6A4-33E36155F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566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066B9-BC5E-9F44-8841-F17147B921D7}" type="datetimeFigureOut">
              <a:rPr lang="en-US" smtClean="0"/>
              <a:t>8/20/15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CD3D9-9086-5746-B6A4-33E36155F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219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066B9-BC5E-9F44-8841-F17147B921D7}" type="datetimeFigureOut">
              <a:rPr lang="en-US" smtClean="0"/>
              <a:t>8/20/15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CD3D9-9086-5746-B6A4-33E36155F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738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066B9-BC5E-9F44-8841-F17147B921D7}" type="datetimeFigureOut">
              <a:rPr lang="en-US" smtClean="0"/>
              <a:t>8/20/15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CD3D9-9086-5746-B6A4-33E36155F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057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066B9-BC5E-9F44-8841-F17147B921D7}" type="datetimeFigureOut">
              <a:rPr lang="en-US" smtClean="0"/>
              <a:t>8/20/15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CD3D9-9086-5746-B6A4-33E36155F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314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066B9-BC5E-9F44-8841-F17147B921D7}" type="datetimeFigureOut">
              <a:rPr lang="en-US" smtClean="0"/>
              <a:t>8/20/15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CD3D9-9086-5746-B6A4-33E36155F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791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3066B9-BC5E-9F44-8841-F17147B921D7}" type="datetimeFigureOut">
              <a:rPr lang="en-US" smtClean="0"/>
              <a:t>8/20/15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CD3D9-9086-5746-B6A4-33E36155F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934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kg_2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23" b="20570"/>
          <a:stretch/>
        </p:blipFill>
        <p:spPr>
          <a:xfrm>
            <a:off x="-12700" y="1"/>
            <a:ext cx="9169400" cy="444249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4442495"/>
            <a:ext cx="9144000" cy="24216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-12700" y="6438301"/>
            <a:ext cx="9169400" cy="448747"/>
          </a:xfrm>
          <a:prstGeom prst="rect">
            <a:avLst/>
          </a:prstGeom>
          <a:solidFill>
            <a:srgbClr val="790C3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86074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5501" y="6503069"/>
            <a:ext cx="75056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OVER 85 YEARS OF SERVICE TO THE COMMUNITY  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87600" y="4927600"/>
            <a:ext cx="635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TITLE</a:t>
            </a:r>
            <a:endParaRPr lang="en-US" sz="6000" dirty="0"/>
          </a:p>
        </p:txBody>
      </p:sp>
      <p:pic>
        <p:nvPicPr>
          <p:cNvPr id="3" name="Picture 2" descr="maroonstack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0" y="4735645"/>
            <a:ext cx="1574800" cy="149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842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-12700" y="6438301"/>
            <a:ext cx="9169400" cy="448747"/>
          </a:xfrm>
          <a:prstGeom prst="rect">
            <a:avLst/>
          </a:prstGeom>
          <a:solidFill>
            <a:srgbClr val="790C3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860743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58100" y="6438301"/>
            <a:ext cx="1358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Slide # of #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8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0131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2" r="8694"/>
          <a:stretch/>
        </p:blipFill>
        <p:spPr>
          <a:xfrm>
            <a:off x="-24902" y="-10132"/>
            <a:ext cx="9238942" cy="686813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-25400" y="6434653"/>
            <a:ext cx="9239440" cy="448747"/>
          </a:xfrm>
          <a:prstGeom prst="rect">
            <a:avLst/>
          </a:prstGeom>
          <a:solidFill>
            <a:srgbClr val="790C3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860743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33689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62000" y="6434653"/>
            <a:ext cx="7658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Contact Information: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" name="Picture 1" descr="maroonsinglelinet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0" y="5359739"/>
            <a:ext cx="3708400" cy="939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045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792</TotalTime>
  <Words>16</Words>
  <Application>Microsoft Macintosh PowerPoint</Application>
  <PresentationFormat>On-screen Show (4:3)</PresentationFormat>
  <Paragraphs>4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>Antelope Valley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 Morgan</dc:creator>
  <cp:lastModifiedBy>Rachel  Morgan</cp:lastModifiedBy>
  <cp:revision>65</cp:revision>
  <dcterms:created xsi:type="dcterms:W3CDTF">2015-06-18T15:10:58Z</dcterms:created>
  <dcterms:modified xsi:type="dcterms:W3CDTF">2015-08-20T21:19:50Z</dcterms:modified>
</cp:coreProperties>
</file>